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4687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Branching Out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3B40DA-A219-4291-B863-2F5BD96B4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137" y="3212982"/>
            <a:ext cx="5658925" cy="574632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Branching Out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Branching Out is a 30 round, 150 point, Comstock course of fire. There are 15 USPSA targets. The best 2 hits on paper will score.</a:t>
            </a:r>
          </a:p>
          <a:p>
            <a:endParaRPr lang="en-US" dirty="0"/>
          </a:p>
          <a:p>
            <a:r>
              <a:rPr lang="en-US" dirty="0"/>
              <a:t>Handgun start position is toes touching rear fault line, facing </a:t>
            </a:r>
            <a:r>
              <a:rPr lang="en-US" dirty="0" err="1"/>
              <a:t>uprange</a:t>
            </a:r>
            <a:r>
              <a:rPr lang="en-US" dirty="0"/>
              <a:t>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heels touching rear fault line,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134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2021-11-26T16:35:02Z</dcterms:modified>
  <cp:category>Shooting</cp:category>
</cp:coreProperties>
</file>

<file path=docProps/thumbnail.jpeg>
</file>